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96" r:id="rId2"/>
    <p:sldId id="292" r:id="rId3"/>
    <p:sldId id="295" r:id="rId4"/>
    <p:sldId id="293" r:id="rId5"/>
    <p:sldId id="294" r:id="rId6"/>
    <p:sldId id="297" r:id="rId7"/>
    <p:sldId id="298" r:id="rId8"/>
    <p:sldId id="299" r:id="rId9"/>
    <p:sldId id="300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4694"/>
  </p:normalViewPr>
  <p:slideViewPr>
    <p:cSldViewPr snapToGrid="0">
      <p:cViewPr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ooks" userId="cf9d05305f1675f4" providerId="LiveId" clId="{EBFF3E27-6263-421E-AE3E-22E4805C943A}"/>
    <pc:docChg chg="undo custSel delSld modSld">
      <pc:chgData name="Roger Crooks" userId="cf9d05305f1675f4" providerId="LiveId" clId="{EBFF3E27-6263-421E-AE3E-22E4805C943A}" dt="2021-08-04T15:49:19.226" v="59" actId="12"/>
      <pc:docMkLst>
        <pc:docMk/>
      </pc:docMkLst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711905380" sldId="256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370616834" sldId="257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583391774" sldId="272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655140056" sldId="273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186194337" sldId="274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050879670" sldId="275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54060369" sldId="276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933585294" sldId="277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4090804058" sldId="278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996335623" sldId="279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074465790" sldId="280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464289203" sldId="281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727240617" sldId="282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1533703146" sldId="283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4222977213" sldId="284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1068155636" sldId="285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1678187683" sldId="286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999278878" sldId="287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328921774" sldId="288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312245976" sldId="289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865878439" sldId="290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811986044" sldId="291"/>
        </pc:sldMkLst>
      </pc:sldChg>
      <pc:sldChg chg="modSp mod">
        <pc:chgData name="Roger Crooks" userId="cf9d05305f1675f4" providerId="LiveId" clId="{EBFF3E27-6263-421E-AE3E-22E4805C943A}" dt="2021-08-04T15:44:02.755" v="43" actId="20577"/>
        <pc:sldMkLst>
          <pc:docMk/>
          <pc:sldMk cId="161846475" sldId="293"/>
        </pc:sldMkLst>
        <pc:spChg chg="mod">
          <ac:chgData name="Roger Crooks" userId="cf9d05305f1675f4" providerId="LiveId" clId="{EBFF3E27-6263-421E-AE3E-22E4805C943A}" dt="2021-08-04T15:44:02.755" v="43" actId="20577"/>
          <ac:spMkLst>
            <pc:docMk/>
            <pc:sldMk cId="161846475" sldId="293"/>
            <ac:spMk id="5" creationId="{3C6A729B-E6A5-8049-827E-E88E8F803A78}"/>
          </ac:spMkLst>
        </pc:spChg>
      </pc:sldChg>
      <pc:sldChg chg="modSp mod">
        <pc:chgData name="Roger Crooks" userId="cf9d05305f1675f4" providerId="LiveId" clId="{EBFF3E27-6263-421E-AE3E-22E4805C943A}" dt="2021-08-04T15:44:35.040" v="51" actId="404"/>
        <pc:sldMkLst>
          <pc:docMk/>
          <pc:sldMk cId="281265374" sldId="294"/>
        </pc:sldMkLst>
        <pc:spChg chg="mod">
          <ac:chgData name="Roger Crooks" userId="cf9d05305f1675f4" providerId="LiveId" clId="{EBFF3E27-6263-421E-AE3E-22E4805C943A}" dt="2021-08-04T15:44:35.040" v="51" actId="404"/>
          <ac:spMkLst>
            <pc:docMk/>
            <pc:sldMk cId="281265374" sldId="294"/>
            <ac:spMk id="5" creationId="{3C6A729B-E6A5-8049-827E-E88E8F803A78}"/>
          </ac:spMkLst>
        </pc:spChg>
      </pc:sldChg>
      <pc:sldChg chg="modSp mod">
        <pc:chgData name="Roger Crooks" userId="cf9d05305f1675f4" providerId="LiveId" clId="{EBFF3E27-6263-421E-AE3E-22E4805C943A}" dt="2021-08-04T15:42:18.113" v="26" actId="20577"/>
        <pc:sldMkLst>
          <pc:docMk/>
          <pc:sldMk cId="478724822" sldId="295"/>
        </pc:sldMkLst>
        <pc:spChg chg="mod">
          <ac:chgData name="Roger Crooks" userId="cf9d05305f1675f4" providerId="LiveId" clId="{EBFF3E27-6263-421E-AE3E-22E4805C943A}" dt="2021-08-04T15:42:18.113" v="26" actId="20577"/>
          <ac:spMkLst>
            <pc:docMk/>
            <pc:sldMk cId="478724822" sldId="295"/>
            <ac:spMk id="5" creationId="{3C6A729B-E6A5-8049-827E-E88E8F803A78}"/>
          </ac:spMkLst>
        </pc:spChg>
      </pc:sldChg>
      <pc:sldChg chg="modSp mod">
        <pc:chgData name="Roger Crooks" userId="cf9d05305f1675f4" providerId="LiveId" clId="{EBFF3E27-6263-421E-AE3E-22E4805C943A}" dt="2021-08-04T15:45:29.096" v="53" actId="12"/>
        <pc:sldMkLst>
          <pc:docMk/>
          <pc:sldMk cId="540709704" sldId="297"/>
        </pc:sldMkLst>
        <pc:spChg chg="mod">
          <ac:chgData name="Roger Crooks" userId="cf9d05305f1675f4" providerId="LiveId" clId="{EBFF3E27-6263-421E-AE3E-22E4805C943A}" dt="2021-08-04T15:45:29.096" v="53" actId="12"/>
          <ac:spMkLst>
            <pc:docMk/>
            <pc:sldMk cId="540709704" sldId="297"/>
            <ac:spMk id="5" creationId="{3C6A729B-E6A5-8049-827E-E88E8F803A78}"/>
          </ac:spMkLst>
        </pc:spChg>
      </pc:sldChg>
      <pc:sldChg chg="modSp mod">
        <pc:chgData name="Roger Crooks" userId="cf9d05305f1675f4" providerId="LiveId" clId="{EBFF3E27-6263-421E-AE3E-22E4805C943A}" dt="2021-08-04T15:48:11.877" v="56" actId="12"/>
        <pc:sldMkLst>
          <pc:docMk/>
          <pc:sldMk cId="356869159" sldId="298"/>
        </pc:sldMkLst>
        <pc:spChg chg="mod">
          <ac:chgData name="Roger Crooks" userId="cf9d05305f1675f4" providerId="LiveId" clId="{EBFF3E27-6263-421E-AE3E-22E4805C943A}" dt="2021-08-04T15:48:11.877" v="56" actId="12"/>
          <ac:spMkLst>
            <pc:docMk/>
            <pc:sldMk cId="356869159" sldId="298"/>
            <ac:spMk id="5" creationId="{3C6A729B-E6A5-8049-827E-E88E8F803A78}"/>
          </ac:spMkLst>
        </pc:spChg>
      </pc:sldChg>
      <pc:sldChg chg="addSp delSp modSp mod chgLayout">
        <pc:chgData name="Roger Crooks" userId="cf9d05305f1675f4" providerId="LiveId" clId="{EBFF3E27-6263-421E-AE3E-22E4805C943A}" dt="2021-08-04T15:41:19.957" v="22" actId="1076"/>
        <pc:sldMkLst>
          <pc:docMk/>
          <pc:sldMk cId="3345347270" sldId="300"/>
        </pc:sldMkLst>
        <pc:spChg chg="add del mod">
          <ac:chgData name="Roger Crooks" userId="cf9d05305f1675f4" providerId="LiveId" clId="{EBFF3E27-6263-421E-AE3E-22E4805C943A}" dt="2021-08-04T15:38:52.802" v="1" actId="6264"/>
          <ac:spMkLst>
            <pc:docMk/>
            <pc:sldMk cId="3345347270" sldId="300"/>
            <ac:spMk id="2" creationId="{8FFED75B-8CB9-4545-B34E-0963C28130D0}"/>
          </ac:spMkLst>
        </pc:spChg>
        <pc:spChg chg="mod ord">
          <ac:chgData name="Roger Crooks" userId="cf9d05305f1675f4" providerId="LiveId" clId="{EBFF3E27-6263-421E-AE3E-22E4805C943A}" dt="2021-08-04T15:40:36.192" v="16" actId="6264"/>
          <ac:spMkLst>
            <pc:docMk/>
            <pc:sldMk cId="3345347270" sldId="300"/>
            <ac:spMk id="3" creationId="{D3FD5507-5C6E-3E46-9D57-C0F070D4A2B9}"/>
          </ac:spMkLst>
        </pc:spChg>
        <pc:spChg chg="del">
          <ac:chgData name="Roger Crooks" userId="cf9d05305f1675f4" providerId="LiveId" clId="{EBFF3E27-6263-421E-AE3E-22E4805C943A}" dt="2021-08-04T15:40:29.298" v="13" actId="478"/>
          <ac:spMkLst>
            <pc:docMk/>
            <pc:sldMk cId="3345347270" sldId="300"/>
            <ac:spMk id="4" creationId="{191B9CAD-DB90-3D46-82C1-D9A9149ED40B}"/>
          </ac:spMkLst>
        </pc:spChg>
        <pc:spChg chg="add mod ord">
          <ac:chgData name="Roger Crooks" userId="cf9d05305f1675f4" providerId="LiveId" clId="{EBFF3E27-6263-421E-AE3E-22E4805C943A}" dt="2021-08-04T15:41:19.957" v="22" actId="1076"/>
          <ac:spMkLst>
            <pc:docMk/>
            <pc:sldMk cId="3345347270" sldId="300"/>
            <ac:spMk id="5" creationId="{EFED0DAE-8D91-4F97-94C4-4523AD669500}"/>
          </ac:spMkLst>
        </pc:spChg>
        <pc:spChg chg="del mod">
          <ac:chgData name="Roger Crooks" userId="cf9d05305f1675f4" providerId="LiveId" clId="{EBFF3E27-6263-421E-AE3E-22E4805C943A}" dt="2021-08-04T15:40:29.307" v="15"/>
          <ac:spMkLst>
            <pc:docMk/>
            <pc:sldMk cId="3345347270" sldId="300"/>
            <ac:spMk id="7" creationId="{9CDE9E1B-1F9D-FE47-90A7-945AF39F6F2A}"/>
          </ac:spMkLst>
        </pc:spChg>
        <pc:spChg chg="del">
          <ac:chgData name="Roger Crooks" userId="cf9d05305f1675f4" providerId="LiveId" clId="{EBFF3E27-6263-421E-AE3E-22E4805C943A}" dt="2021-08-04T15:38:52.802" v="1" actId="6264"/>
          <ac:spMkLst>
            <pc:docMk/>
            <pc:sldMk cId="3345347270" sldId="300"/>
            <ac:spMk id="8" creationId="{43E8A9F9-389B-EF4C-A99D-145479EB07DE}"/>
          </ac:spMkLst>
        </pc:spChg>
        <pc:spChg chg="add del mod">
          <ac:chgData name="Roger Crooks" userId="cf9d05305f1675f4" providerId="LiveId" clId="{EBFF3E27-6263-421E-AE3E-22E4805C943A}" dt="2021-08-04T15:39:40.456" v="5" actId="6264"/>
          <ac:spMkLst>
            <pc:docMk/>
            <pc:sldMk cId="3345347270" sldId="300"/>
            <ac:spMk id="9" creationId="{4DA579D9-7CF5-47AA-86DF-872CB5877ABE}"/>
          </ac:spMkLst>
        </pc:spChg>
        <pc:spChg chg="add del mod">
          <ac:chgData name="Roger Crooks" userId="cf9d05305f1675f4" providerId="LiveId" clId="{EBFF3E27-6263-421E-AE3E-22E4805C943A}" dt="2021-08-04T15:39:40.456" v="5" actId="6264"/>
          <ac:spMkLst>
            <pc:docMk/>
            <pc:sldMk cId="3345347270" sldId="300"/>
            <ac:spMk id="10" creationId="{D653C132-E1E3-47F4-ABF2-A3A4D499ACC6}"/>
          </ac:spMkLst>
        </pc:spChg>
        <pc:spChg chg="add del mod">
          <ac:chgData name="Roger Crooks" userId="cf9d05305f1675f4" providerId="LiveId" clId="{EBFF3E27-6263-421E-AE3E-22E4805C943A}" dt="2021-08-04T15:40:36.192" v="16" actId="6264"/>
          <ac:spMkLst>
            <pc:docMk/>
            <pc:sldMk cId="3345347270" sldId="300"/>
            <ac:spMk id="11" creationId="{2F060864-D908-4289-9259-3A9338906DD5}"/>
          </ac:spMkLst>
        </pc:spChg>
        <pc:spChg chg="add del mod">
          <ac:chgData name="Roger Crooks" userId="cf9d05305f1675f4" providerId="LiveId" clId="{EBFF3E27-6263-421E-AE3E-22E4805C943A}" dt="2021-08-04T15:40:36.192" v="16" actId="6264"/>
          <ac:spMkLst>
            <pc:docMk/>
            <pc:sldMk cId="3345347270" sldId="300"/>
            <ac:spMk id="12" creationId="{E253BA2E-0617-4D80-8F80-EC19C1E398FE}"/>
          </ac:spMkLst>
        </pc:spChg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2205971110" sldId="301"/>
        </pc:sldMkLst>
      </pc:sldChg>
      <pc:sldChg chg="del">
        <pc:chgData name="Roger Crooks" userId="cf9d05305f1675f4" providerId="LiveId" clId="{EBFF3E27-6263-421E-AE3E-22E4805C943A}" dt="2021-08-04T15:38:23.483" v="0" actId="47"/>
        <pc:sldMkLst>
          <pc:docMk/>
          <pc:sldMk cId="1539588616" sldId="302"/>
        </pc:sldMkLst>
      </pc:sldChg>
      <pc:sldChg chg="modSp mod">
        <pc:chgData name="Roger Crooks" userId="cf9d05305f1675f4" providerId="LiveId" clId="{EBFF3E27-6263-421E-AE3E-22E4805C943A}" dt="2021-08-04T15:49:19.226" v="59" actId="12"/>
        <pc:sldMkLst>
          <pc:docMk/>
          <pc:sldMk cId="3214998027" sldId="303"/>
        </pc:sldMkLst>
        <pc:spChg chg="mod">
          <ac:chgData name="Roger Crooks" userId="cf9d05305f1675f4" providerId="LiveId" clId="{EBFF3E27-6263-421E-AE3E-22E4805C943A}" dt="2021-08-04T15:49:19.226" v="59" actId="12"/>
          <ac:spMkLst>
            <pc:docMk/>
            <pc:sldMk cId="3214998027" sldId="303"/>
            <ac:spMk id="5" creationId="{3C6A729B-E6A5-8049-827E-E88E8F803A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863D4-6D33-4F45-B2F8-4E8BDBA3148F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A182D-96D0-A241-BD5E-D0E5ADE3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LATHE SUYPPLIES A SOURCE OF ENERGY TO DRIVE  SETTING THE FINISH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TERM DRYING IS OFTEN THROWN AROUND IN DISCUSSIONS OF FINISHING. We should talk about drying for a minute.</a:t>
            </a:r>
          </a:p>
          <a:p>
            <a:r>
              <a:rPr lang="en-US" b="1" dirty="0"/>
              <a:t>Here, drying is not like water drying on a surface….Not Evaporation.</a:t>
            </a:r>
          </a:p>
          <a:p>
            <a:r>
              <a:rPr lang="en-US" b="1" dirty="0"/>
              <a:t>When Paint dries, liquids in the paint are converted to solids but chemical crosslinking.</a:t>
            </a:r>
          </a:p>
          <a:p>
            <a:r>
              <a:rPr lang="en-US" b="1" dirty="0"/>
              <a:t>The Natural drying oils can do that without additional chemicals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URUSHIOL-MADE FROM WATER EXTRACT OF POISON IVY</a:t>
            </a:r>
          </a:p>
          <a:p>
            <a:r>
              <a:rPr lang="en-US" dirty="0"/>
              <a:t>DIHYDROJURUSHINOL</a:t>
            </a:r>
          </a:p>
          <a:p>
            <a:endParaRPr lang="en-US" dirty="0"/>
          </a:p>
          <a:p>
            <a:r>
              <a:rPr lang="en-US" dirty="0"/>
              <a:t>Lead has disappeared as a drying agent but that is what it did in lead based paint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GO THROUGH THE STORY OF HOW AND WHY THE BUTCHERS BLOCK BROUGHT MINERAL OIL TO COMMON USE IF ANYONE IS INTERESTED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BEESWAX WEARS AWAY QUICKLY SO YOU WIND UP WITH MOSTLY THAT MIXED IN WAX ON THE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182D-96D0-A241-BD5E-D0E5ADE3EF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2072157"/>
            <a:ext cx="1005840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v"/>
              <a:defRPr/>
            </a:lvl2pPr>
            <a:lvl3pPr marL="566928" indent="-182880">
              <a:buFont typeface="Wingdings" panose="05000000000000000000" pitchFamily="2" charset="2"/>
              <a:buChar char="v"/>
              <a:defRPr/>
            </a:lvl3pPr>
            <a:lvl4pPr marL="749808" indent="-182880">
              <a:buFont typeface="Wingdings" panose="05000000000000000000" pitchFamily="2" charset="2"/>
              <a:buChar char="v"/>
              <a:defRPr/>
            </a:lvl4pPr>
            <a:lvl5pPr marL="932688" indent="-18288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17B849-06BE-4360-A794-B66C54D9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C06D41-CB1D-48B8-A717-8138518E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65CE31-8BC6-41BE-B60F-3C84BEB2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072CD3-2F95-41AD-A736-0CCB24ED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7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7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363" y="162281"/>
            <a:ext cx="10058400" cy="814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5775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0123B0-9F01-4172-9EDC-AA43DF30357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990080"/>
            <a:ext cx="99669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B18E-68B1-4ACA-8C10-434561CC3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FINISHES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12F8A-ABC0-4591-8AE6-96BCDD6F7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Everything you need to know to get started in Woodturning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52C29-0061-E645-B4EF-1D47DF93610B}"/>
              </a:ext>
            </a:extLst>
          </p:cNvPr>
          <p:cNvSpPr txBox="1"/>
          <p:nvPr/>
        </p:nvSpPr>
        <p:spPr>
          <a:xfrm>
            <a:off x="1467059" y="758952"/>
            <a:ext cx="84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THIS IS STILL JUST ONE OPINION. ALTHOUGH, I DO KNOW SOMETHING ABOUT </a:t>
            </a:r>
            <a:r>
              <a:rPr lang="en-US" b="1" i="1"/>
              <a:t>THE CHEMISTRY </a:t>
            </a:r>
            <a:r>
              <a:rPr lang="en-US" b="1" i="1" dirty="0"/>
              <a:t>OF FINISHES</a:t>
            </a:r>
          </a:p>
        </p:txBody>
      </p:sp>
    </p:spTree>
    <p:extLst>
      <p:ext uri="{BB962C8B-B14F-4D97-AF65-F5344CB8AC3E}">
        <p14:creationId xmlns:p14="http://schemas.microsoft.com/office/powerpoint/2010/main" val="32312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25415"/>
            <a:ext cx="10058400" cy="4970102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NOT A GOOD WOOD FINISH?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i="1" dirty="0"/>
              <a:t>Mineral oil: </a:t>
            </a:r>
            <a:r>
              <a:rPr lang="en-US" sz="3600" b="1" dirty="0"/>
              <a:t>A piece treated with mineral oil needs to be redressed every 30 days because it </a:t>
            </a:r>
            <a:r>
              <a:rPr lang="en-US" sz="3600" b="1" i="1" dirty="0"/>
              <a:t>evaporates</a:t>
            </a:r>
            <a:r>
              <a:rPr lang="en-US" sz="3600" b="1" dirty="0"/>
              <a:t>, exposing the open wood grain.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i="1" dirty="0"/>
              <a:t>Beeswax: </a:t>
            </a:r>
            <a:r>
              <a:rPr lang="en-US" sz="3600" b="1" dirty="0"/>
              <a:t>Exposure to air causes beeswax to begin to break down, producing white particles</a:t>
            </a:r>
          </a:p>
        </p:txBody>
      </p:sp>
    </p:spTree>
    <p:extLst>
      <p:ext uri="{BB962C8B-B14F-4D97-AF65-F5344CB8AC3E}">
        <p14:creationId xmlns:p14="http://schemas.microsoft.com/office/powerpoint/2010/main" val="321499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25415"/>
            <a:ext cx="10058400" cy="4970102"/>
          </a:xfrm>
        </p:spPr>
        <p:txBody>
          <a:bodyPr>
            <a:normAutofit/>
          </a:bodyPr>
          <a:lstStyle/>
          <a:p>
            <a:r>
              <a:rPr lang="en-US" sz="3200" b="1" dirty="0"/>
              <a:t>The good news is that most beeswax sold in not pure beeswax.  Mixture with other waxes (about 25-30%v/v) prevents this degradation process.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56516-21D3-704C-ABA5-6285E14F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40" y="2446767"/>
            <a:ext cx="5279043" cy="36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25415"/>
            <a:ext cx="10058400" cy="4970102"/>
          </a:xfrm>
        </p:spPr>
        <p:txBody>
          <a:bodyPr>
            <a:normAutofit/>
          </a:bodyPr>
          <a:lstStyle/>
          <a:p>
            <a:pPr algn="ctr"/>
            <a:endParaRPr lang="en-US" sz="8800" b="1" dirty="0"/>
          </a:p>
          <a:p>
            <a:pPr algn="ctr"/>
            <a:r>
              <a:rPr lang="en-US" sz="8800" b="1" dirty="0"/>
              <a:t>WHAT DO YOU LIKE?</a:t>
            </a:r>
          </a:p>
        </p:txBody>
      </p:sp>
    </p:spTree>
    <p:extLst>
      <p:ext uri="{BB962C8B-B14F-4D97-AF65-F5344CB8AC3E}">
        <p14:creationId xmlns:p14="http://schemas.microsoft.com/office/powerpoint/2010/main" val="238387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347019"/>
            <a:ext cx="10058400" cy="474849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THE ONLY IMPORTANT QUESTION ABOUT FINISHING WOOD IS </a:t>
            </a:r>
          </a:p>
          <a:p>
            <a:pPr algn="ctr"/>
            <a:r>
              <a:rPr lang="en-US" sz="3600" b="1" dirty="0"/>
              <a:t>“WHAT DO YOU LIKE?”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THIS IS TRUE FOR FLATWORK OR TURNED PROJECTS</a:t>
            </a:r>
          </a:p>
          <a:p>
            <a:pPr algn="ctr"/>
            <a:r>
              <a:rPr lang="en-US" sz="3600" b="1" dirty="0"/>
              <a:t>There are many choices addressing the nature of the piece, eventual use, type of wood, personal preference</a:t>
            </a:r>
          </a:p>
        </p:txBody>
      </p:sp>
    </p:spTree>
    <p:extLst>
      <p:ext uri="{BB962C8B-B14F-4D97-AF65-F5344CB8AC3E}">
        <p14:creationId xmlns:p14="http://schemas.microsoft.com/office/powerpoint/2010/main" val="96093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0" y="1347019"/>
            <a:ext cx="10822073" cy="474849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The first step in finishing any wood project is preparing the surface to receive the top-coat (FILM) finish</a:t>
            </a:r>
          </a:p>
          <a:p>
            <a:pPr algn="ctr"/>
            <a:r>
              <a:rPr lang="en-US" sz="4000" b="1" i="1" dirty="0"/>
              <a:t>NO FINISH IS ANY BETTER THAN THE SURFACE TO WHICH IT IS APPLIED </a:t>
            </a:r>
          </a:p>
          <a:p>
            <a:r>
              <a:rPr lang="en-US" sz="3600" b="1" dirty="0"/>
              <a:t>The surface is improved by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1)better cuts, 2)sharper tools, and 3)sanding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Sanding usually goes up through 400 to 600 grit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Exotic woods can easily be sanded through 2000 grit</a:t>
            </a:r>
          </a:p>
        </p:txBody>
      </p:sp>
    </p:spTree>
    <p:extLst>
      <p:ext uri="{BB962C8B-B14F-4D97-AF65-F5344CB8AC3E}">
        <p14:creationId xmlns:p14="http://schemas.microsoft.com/office/powerpoint/2010/main" val="47872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347019"/>
            <a:ext cx="10058400" cy="4748498"/>
          </a:xfrm>
        </p:spPr>
        <p:txBody>
          <a:bodyPr>
            <a:normAutofit/>
          </a:bodyPr>
          <a:lstStyle/>
          <a:p>
            <a:pPr marL="151851" lvl="4" indent="0">
              <a:buNone/>
            </a:pPr>
            <a:r>
              <a:rPr lang="en-US" sz="4000" b="1" u="sng" dirty="0"/>
              <a:t>FILM FINISHES</a:t>
            </a:r>
          </a:p>
          <a:p>
            <a:pPr marL="151851" lvl="4" indent="0">
              <a:buNone/>
            </a:pPr>
            <a:r>
              <a:rPr lang="en-US" sz="3600" b="1" dirty="0"/>
              <a:t>The same products used in flatwork are available to the woodturner</a:t>
            </a:r>
          </a:p>
          <a:p>
            <a:pPr marL="723351" lvl="4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Urethanes, Lacquer, Shellac, Stains and dyes</a:t>
            </a:r>
          </a:p>
          <a:p>
            <a:pPr marL="723351" lvl="4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Most of you have used these finishes and the rules are not much different for lathe projects</a:t>
            </a:r>
          </a:p>
          <a:p>
            <a:pPr marL="723351" lvl="4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Less common in flatwork are Oil and Wax</a:t>
            </a:r>
          </a:p>
          <a:p>
            <a:pPr marL="1090663" lvl="6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Important for food-use items</a:t>
            </a:r>
          </a:p>
        </p:txBody>
      </p:sp>
    </p:spTree>
    <p:extLst>
      <p:ext uri="{BB962C8B-B14F-4D97-AF65-F5344CB8AC3E}">
        <p14:creationId xmlns:p14="http://schemas.microsoft.com/office/powerpoint/2010/main" val="1618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347019"/>
            <a:ext cx="10012680" cy="4748498"/>
          </a:xfrm>
        </p:spPr>
        <p:txBody>
          <a:bodyPr>
            <a:normAutofit/>
          </a:bodyPr>
          <a:lstStyle/>
          <a:p>
            <a:pPr marL="288925" lvl="8" indent="0" algn="ctr">
              <a:buNone/>
            </a:pPr>
            <a:r>
              <a:rPr lang="en-US" sz="3600" b="1" dirty="0"/>
              <a:t>A major difference between flatwork and turning  is that the lathe is a source of energy for drying and setting finishes as well as sanding</a:t>
            </a:r>
          </a:p>
          <a:p>
            <a:pPr marL="288925" lvl="8" indent="0" algn="ctr">
              <a:buNone/>
            </a:pPr>
            <a:endParaRPr lang="en-US" sz="1600" b="1" dirty="0"/>
          </a:p>
          <a:p>
            <a:pPr marL="860425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FRICTION POLISHING allows finishes to be dried quickly- easier to build a finish on the lathe</a:t>
            </a:r>
          </a:p>
          <a:p>
            <a:pPr marL="860425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FRENCH POLISH is the flatwork analog</a:t>
            </a:r>
          </a:p>
          <a:p>
            <a:pPr marL="860425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In this case heat and speed are your friends</a:t>
            </a:r>
          </a:p>
          <a:p>
            <a:pPr marL="919163" lvl="8" indent="0" algn="ctr">
              <a:buNone/>
            </a:pPr>
            <a:endParaRPr lang="en-US" sz="3600" b="1" dirty="0"/>
          </a:p>
          <a:p>
            <a:pPr marL="919163" lvl="8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2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347019"/>
            <a:ext cx="10012680" cy="4748498"/>
          </a:xfrm>
        </p:spPr>
        <p:txBody>
          <a:bodyPr>
            <a:normAutofit lnSpcReduction="10000"/>
          </a:bodyPr>
          <a:lstStyle/>
          <a:p>
            <a:pPr marL="9525" lvl="8" indent="-9525">
              <a:buNone/>
            </a:pPr>
            <a:r>
              <a:rPr lang="en-US" sz="3600" b="1" dirty="0"/>
              <a:t>Choice of finish depends on the final use of the project, i.e., items for food use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i="1" u="sng" dirty="0"/>
              <a:t>Most</a:t>
            </a:r>
            <a:r>
              <a:rPr lang="en-US" sz="3600" b="1" dirty="0"/>
              <a:t> finishes are food safe after drying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It is important to know what is in the finish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Ornamental projects can be finished with almost any product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i="1" dirty="0"/>
              <a:t>Drying agents </a:t>
            </a:r>
            <a:r>
              <a:rPr lang="en-US" sz="3600" b="1" dirty="0"/>
              <a:t>are not safe for food-use projects because they do not evaporate-they stay on the surface-in the finish layer</a:t>
            </a:r>
          </a:p>
          <a:p>
            <a:pPr marL="919163" lvl="8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07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45512"/>
            <a:ext cx="10012680" cy="4950005"/>
          </a:xfrm>
        </p:spPr>
        <p:txBody>
          <a:bodyPr>
            <a:normAutofit/>
          </a:bodyPr>
          <a:lstStyle/>
          <a:p>
            <a:pPr marL="9525" lvl="8" indent="-9525">
              <a:buNone/>
            </a:pPr>
            <a:r>
              <a:rPr lang="en-US" sz="4400" b="1" i="1" u="sng" dirty="0"/>
              <a:t>DRYING OIL</a:t>
            </a:r>
            <a:r>
              <a:rPr lang="en-US" sz="4400" b="1" i="1" dirty="0"/>
              <a:t>S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LINSEED, TUNG, WALNUT, POPPY SEED, and PERILLA OIL ARE THE NATURAL DRYING OILS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Exposure to oxygen (also heat and light) cause these oils high in polyunsaturated fats to chemically bond to each other. </a:t>
            </a:r>
          </a:p>
          <a:p>
            <a:pPr marL="571500" lvl="8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Alkyd and other resins have replaced them in paints </a:t>
            </a:r>
          </a:p>
          <a:p>
            <a:pPr marL="919163" lvl="8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686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 FOR THE WOODTURNER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A729B-E6A5-8049-827E-E88E8F80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25415"/>
            <a:ext cx="10058400" cy="49701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/>
              <a:t>DRYING AGENTS CAUSE OILS THAT ARE NOT NATURAL DRYING OILS TO HARDEN  </a:t>
            </a:r>
          </a:p>
          <a:p>
            <a:pPr algn="ctr"/>
            <a:r>
              <a:rPr lang="en-US" sz="3600" b="1" dirty="0"/>
              <a:t>“Japan Dryer” is a generic name for many drying agents.  Japanese lacquer work is the oldest know use of drying agents-Urushiol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Common DRYING AGENTS are usually metal ions (Lead, Cadmium, Cobalt, Arsenic, Chromium, Zirconium) but organic drying agents are also used (</a:t>
            </a:r>
            <a:r>
              <a:rPr lang="en-US" sz="3600" b="1" dirty="0" err="1"/>
              <a:t>Naptha</a:t>
            </a:r>
            <a:r>
              <a:rPr lang="en-US" sz="3600" b="1" dirty="0"/>
              <a:t> derivatives, Methyl Ethyl Ketone derivatives)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935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ED0DAE-8D91-4F97-94C4-4523AD669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075" y="1416844"/>
            <a:ext cx="10058400" cy="4024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FOR FOOD-USE PIECES,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I PREFER A FRICTION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POLISHED OIL/WAX FINISH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D5507-5C6E-3E46-9D57-C0F070D4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3" y="162281"/>
            <a:ext cx="10058400" cy="814251"/>
          </a:xfrm>
        </p:spPr>
        <p:txBody>
          <a:bodyPr/>
          <a:lstStyle/>
          <a:p>
            <a:r>
              <a:rPr lang="en-US" dirty="0"/>
              <a:t>Applying an  oil/wax friction polish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3FA92-9DD6-3949-AC9A-FC178A1239D6}"/>
              </a:ext>
            </a:extLst>
          </p:cNvPr>
          <p:cNvSpPr/>
          <p:nvPr/>
        </p:nvSpPr>
        <p:spPr>
          <a:xfrm>
            <a:off x="8541099" y="1085781"/>
            <a:ext cx="2285512" cy="497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472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y Turn-TOOLS Mike.potx" id="{AEFFE6A4-82C1-1949-96C6-1E61D5C85A22}" vid="{6C18EBFE-A649-F84D-880B-39663AB35E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5996</TotalTime>
  <Words>727</Words>
  <Application>Microsoft Office PowerPoint</Application>
  <PresentationFormat>Widescreen</PresentationFormat>
  <Paragraphs>75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FINISHES</vt:lpstr>
      <vt:lpstr>FINISHES FOR THE WOODTURNER</vt:lpstr>
      <vt:lpstr>FINISHES FOR THE WOODTURNER</vt:lpstr>
      <vt:lpstr>FINISHES FOR THE WOODTURNER</vt:lpstr>
      <vt:lpstr>FINISHES FOR THE WOODTURNER</vt:lpstr>
      <vt:lpstr>FINISHES FOR THE WOODTURNER</vt:lpstr>
      <vt:lpstr>FINISHES FOR THE WOODTURNER</vt:lpstr>
      <vt:lpstr>FINISHES FOR THE WOODTURNER</vt:lpstr>
      <vt:lpstr>Applying an  oil/wax friction polish</vt:lpstr>
      <vt:lpstr>FINISHES FOR THE WOODTURNER</vt:lpstr>
      <vt:lpstr>FINISHES FOR THE WOODTURNER</vt:lpstr>
      <vt:lpstr>FINISHES FOR THE WOODTURNER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</dc:title>
  <dc:creator>Michael Meredith</dc:creator>
  <cp:lastModifiedBy>Roger Crooks</cp:lastModifiedBy>
  <cp:revision>119</cp:revision>
  <dcterms:created xsi:type="dcterms:W3CDTF">2021-06-23T22:35:37Z</dcterms:created>
  <dcterms:modified xsi:type="dcterms:W3CDTF">2021-08-04T15:49:38Z</dcterms:modified>
</cp:coreProperties>
</file>